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69"/>
            <a:ext cx="7314318" cy="3087223"/>
            <a:chOff x="-11" y="1378675"/>
            <a:chExt cx="7314318" cy="4116298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5"/>
              <a:ext cx="187800" cy="4116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8" y="1378675"/>
              <a:ext cx="7126499" cy="4116298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2pPr>
            <a:lvl3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4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2"/>
            <a:ext cx="4038598" cy="3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2"/>
            <a:ext cx="4038598" cy="3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4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4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4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69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1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1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1"/>
              <a:ext cx="14900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1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1"/>
              <a:ext cx="9905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1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1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2"/>
              <a:ext cx="2624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4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2" y="887576"/>
              <a:ext cx="17639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5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5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7" y="440776"/>
              <a:ext cx="8795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5" y="292492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6" y="199375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6"/>
              <a:ext cx="2954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1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5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2pPr>
            <a:lvl3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indent="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2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1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1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1"/>
              <a:ext cx="14900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1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1"/>
              <a:ext cx="9905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1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1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2"/>
              <a:ext cx="2624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4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2" y="887576"/>
              <a:ext cx="17639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5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5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7" y="440776"/>
              <a:ext cx="8795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5" y="292492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6" y="199375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6"/>
              <a:ext cx="295498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1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5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14500" y="804862"/>
            <a:ext cx="5714999" cy="3533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