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Shape 8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9" name="Shape 59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0" y="804862"/>
            <a:ext cx="5715000" cy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